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74"/>
  </p:normalViewPr>
  <p:slideViewPr>
    <p:cSldViewPr snapToGrid="0" snapToObjects="1">
      <p:cViewPr varScale="1">
        <p:scale>
          <a:sx n="119" d="100"/>
          <a:sy n="119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13/05/20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13/05/20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o.wikipedia.org/wiki/Melafestivale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2894B-70F4-9F4A-B7C6-068ED1B0C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46E72-B7B5-8A49-A711-8EB40DFD7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4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7CA0D54-8A47-0044-878D-F5D0B0836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177143" y="1346448"/>
            <a:ext cx="7852228" cy="464851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E8FDC9-6D6B-E943-B81B-11DE7A0AC9FE}"/>
              </a:ext>
            </a:extLst>
          </p:cNvPr>
          <p:cNvSpPr txBox="1"/>
          <p:nvPr/>
        </p:nvSpPr>
        <p:spPr>
          <a:xfrm>
            <a:off x="10203542" y="5071637"/>
            <a:ext cx="1300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hlinkClick r:id="rId3" tooltip="https://no.wikipedia.org/wiki/Melafestivalen"/>
              </a:rPr>
              <a:t>ESEMPIO DI COME INSERIRE UNA FOTO A TUTTA PAGINA</a:t>
            </a:r>
          </a:p>
          <a:p>
            <a:r>
              <a:rPr lang="it-IT" sz="900" u="sng" dirty="0">
                <a:hlinkClick r:id="rId3" tooltip="https://no.wikipedia.org/wiki/Melafestivalen"/>
              </a:rPr>
              <a:t>Questa foto</a:t>
            </a:r>
            <a:r>
              <a:rPr lang="it-IT" sz="900" u="sng" dirty="0"/>
              <a:t> </a:t>
            </a:r>
            <a:r>
              <a:rPr lang="it-IT" sz="900" dirty="0"/>
              <a:t>di Autore sconosciuto è concesso in licenza da </a:t>
            </a:r>
            <a:r>
              <a:rPr lang="it-IT" sz="900" dirty="0">
                <a:hlinkClick r:id="rId4" tooltip="https://creativecommons.org/licenses/by-sa/3.0/"/>
              </a:rPr>
              <a:t>CC BY-SA</a:t>
            </a:r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2129502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Raleway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5</cp:revision>
  <dcterms:created xsi:type="dcterms:W3CDTF">2020-04-25T16:23:21Z</dcterms:created>
  <dcterms:modified xsi:type="dcterms:W3CDTF">2020-05-13T09:18:58Z</dcterms:modified>
</cp:coreProperties>
</file>